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6BCCF-4A4E-447B-99BF-8CEEF9E0C0EB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9181D-13CF-4B81-BA07-44AA4C9454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 all the</a:t>
            </a:r>
            <a:r>
              <a:rPr lang="en-US" baseline="0" dirty="0" smtClean="0"/>
              <a:t> students to answer</a:t>
            </a:r>
          </a:p>
          <a:p>
            <a:r>
              <a:rPr lang="en-US" baseline="0" dirty="0" smtClean="0"/>
              <a:t>What subjects </a:t>
            </a:r>
            <a:r>
              <a:rPr lang="en-US" baseline="0" dirty="0" err="1" smtClean="0"/>
              <a:t>thye</a:t>
            </a:r>
            <a:r>
              <a:rPr lang="en-US" baseline="0" dirty="0" smtClean="0"/>
              <a:t> were going to study</a:t>
            </a:r>
          </a:p>
          <a:p>
            <a:r>
              <a:rPr lang="en-US" baseline="0" dirty="0" smtClean="0"/>
              <a:t>Then why they want to go to </a:t>
            </a:r>
            <a:r>
              <a:rPr lang="en-US" baseline="0" dirty="0" err="1" smtClean="0"/>
              <a:t>uni</a:t>
            </a:r>
            <a:r>
              <a:rPr lang="en-US" baseline="0" dirty="0" smtClean="0"/>
              <a:t>? </a:t>
            </a:r>
          </a:p>
          <a:p>
            <a:r>
              <a:rPr lang="en-US" baseline="0" dirty="0" smtClean="0"/>
              <a:t>What is education for?</a:t>
            </a:r>
          </a:p>
          <a:p>
            <a:r>
              <a:rPr lang="en-US" baseline="0" dirty="0" smtClean="0"/>
              <a:t>Use these reasons for the justification of their department!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9181D-13CF-4B81-BA07-44AA4C9454D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A658-F25F-49AB-951D-FD162B9C9D91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A658-F25F-49AB-951D-FD162B9C9D91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A658-F25F-49AB-951D-FD162B9C9D91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A658-F25F-49AB-951D-FD162B9C9D91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A658-F25F-49AB-951D-FD162B9C9D91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A658-F25F-49AB-951D-FD162B9C9D91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A658-F25F-49AB-951D-FD162B9C9D91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A658-F25F-49AB-951D-FD162B9C9D91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A658-F25F-49AB-951D-FD162B9C9D91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A658-F25F-49AB-951D-FD162B9C9D91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A658-F25F-49AB-951D-FD162B9C9D91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8A658-F25F-49AB-951D-FD162B9C9D91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A0BA1-4AAF-426C-B24D-ABCC71D0606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What’s education for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tudents on strike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585508" y="3505200"/>
            <a:ext cx="5885892" cy="4191000"/>
          </a:xfrm>
        </p:spPr>
      </p:pic>
      <p:pic>
        <p:nvPicPr>
          <p:cNvPr id="5" name="Picture 4" descr="students on strik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381000"/>
            <a:ext cx="5076788" cy="3305390"/>
          </a:xfrm>
          <a:prstGeom prst="rect">
            <a:avLst/>
          </a:prstGeom>
        </p:spPr>
      </p:pic>
      <p:pic>
        <p:nvPicPr>
          <p:cNvPr id="6" name="Picture 5" descr="students on strike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7329" y="3972143"/>
            <a:ext cx="4336671" cy="2885857"/>
          </a:xfrm>
          <a:prstGeom prst="rect">
            <a:avLst/>
          </a:prstGeom>
        </p:spPr>
      </p:pic>
      <p:pic>
        <p:nvPicPr>
          <p:cNvPr id="7" name="Picture 6" descr="students on strike3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86200" y="304800"/>
            <a:ext cx="5753100" cy="322173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41</Words>
  <Application>Microsoft Office PowerPoint</Application>
  <PresentationFormat>On-screen Show (4:3)</PresentationFormat>
  <Paragraphs>7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What’s education for</vt:lpstr>
      <vt:lpstr>Slide 2</vt:lpstr>
    </vt:vector>
  </TitlesOfParts>
  <Company>Bishop Mackenzie International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education for</dc:title>
  <dc:creator>Valued Acer Customer</dc:creator>
  <cp:lastModifiedBy>Valued Acer Customer</cp:lastModifiedBy>
  <cp:revision>2</cp:revision>
  <dcterms:created xsi:type="dcterms:W3CDTF">2011-11-16T06:22:59Z</dcterms:created>
  <dcterms:modified xsi:type="dcterms:W3CDTF">2011-11-16T06:39:13Z</dcterms:modified>
</cp:coreProperties>
</file>